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8A61-2D4F-4FFA-9513-6427D58B81D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C578-599F-4D69-B07F-59D6625D6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4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8A61-2D4F-4FFA-9513-6427D58B81D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C578-599F-4D69-B07F-59D6625D6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6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8A61-2D4F-4FFA-9513-6427D58B81D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C578-599F-4D69-B07F-59D6625D6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7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8A61-2D4F-4FFA-9513-6427D58B81D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C578-599F-4D69-B07F-59D6625D6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2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8A61-2D4F-4FFA-9513-6427D58B81D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C578-599F-4D69-B07F-59D6625D6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6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8A61-2D4F-4FFA-9513-6427D58B81D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C578-599F-4D69-B07F-59D6625D6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8A61-2D4F-4FFA-9513-6427D58B81D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C578-599F-4D69-B07F-59D6625D6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1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8A61-2D4F-4FFA-9513-6427D58B81D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C578-599F-4D69-B07F-59D6625D6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6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8A61-2D4F-4FFA-9513-6427D58B81D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C578-599F-4D69-B07F-59D6625D6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7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8A61-2D4F-4FFA-9513-6427D58B81D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C578-599F-4D69-B07F-59D6625D6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3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8A61-2D4F-4FFA-9513-6427D58B81D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C578-599F-4D69-B07F-59D6625D6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4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28A61-2D4F-4FFA-9513-6427D58B81D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2C578-599F-4D69-B07F-59D6625D6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1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0"/>
            <a:ext cx="11430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08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riča o udovičinom novčiću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6064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93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653617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89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BIBLICAL REFLECTIONS 2018 | A CHRISTIAN PILGRIMAGE | P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65007"/>
            <a:ext cx="12312058" cy="692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90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Judita</dc:creator>
  <cp:lastModifiedBy>Judita</cp:lastModifiedBy>
  <cp:revision>1</cp:revision>
  <dcterms:created xsi:type="dcterms:W3CDTF">2021-11-03T12:23:09Z</dcterms:created>
  <dcterms:modified xsi:type="dcterms:W3CDTF">2021-11-03T12:31:20Z</dcterms:modified>
</cp:coreProperties>
</file>